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(US),Bourgogne (FR),Drome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(FR),Bourgogne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(FR),Lacanau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(FR),Ars en Ré (FR),Palavas les Flots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(FR),Courchevel (FR),La Clusaz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hebdomadair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Suiss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94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2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Suiss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Suiss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Suiss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Suiss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Strasbourg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Avign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40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Suiss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Suisse Morva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Dro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9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90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Suiss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Palavas les Flo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